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7C830E-10DF-5DCB-E351-E35A19A899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481D429-21C5-8E20-09D9-6AAF400F5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B1D4AD-A4D7-2677-B2FA-50E4D9F32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B66646-7CF9-BEA4-226F-4DC6E9A71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751C18B-D531-290E-30D6-6455A8FFD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569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D87071-D3B3-1E24-D76F-2346BBF2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CF3845A-B5CC-B46C-3806-5054263C04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5B16C7-9228-90C3-5988-2FFCF5E23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EADC13-0A32-3251-A2E1-4468503D7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56C08B7-93D0-86CB-DFEA-CEDC30695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2912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7B9531D-CE68-B5AE-5A30-F79C49CB54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6E3D776-47E1-47B5-229A-35DD6AE6E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1D4A11-247A-DE49-4D20-E3252E946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B9B05B-E2C7-9B7E-769C-8F2D1284C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4327544-F101-F9A7-0B54-853503D04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6552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C0CD2B-BFAB-24D4-B473-30814B3D7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7AD3D0-229B-44A3-B5F4-A916A662B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E1C6D1-389A-AF94-1344-75E95DEC1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E94C51-9A19-46F1-0A01-AE4C43852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32475CD-4C6D-ABBC-54F3-E150B2CB6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8331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7326F-40C8-AE23-C188-87114AC49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5F40479-E8EE-AA5C-8E04-61FE98EEB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B21F75-B33A-FE4E-48B0-33DF3D68C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C22EE6-25AC-0EFD-02DA-F278339DF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02ED8C9-69B0-8710-1B44-1B31ABB37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5094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5DC63E-6997-7B58-49B1-7555BF2B7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DE7938-FD85-7AF0-09CD-F4B7721A13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569590A-2529-41E9-DF8F-52C304C2CC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E5ECA2A-CF94-B548-FCE5-C3BB48EDB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57ACF2A-8A56-5FC1-DA3B-14F61E21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FED68E7-F43E-2FD1-575E-1BD9E8A64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4517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3072A4-1ECC-8021-31CE-75925321A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3D38E1-2866-A181-7134-067261ED6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E37C55-FD37-A7AB-5900-A0176F5AC5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400AA7A-D64F-954E-25A2-B1BBD2C0C7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634E899-2EC7-727B-1134-E2026A5932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2C7EEF6-868A-3532-2080-CBBCAE339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B82560E-67AD-024F-4035-792383A40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5776569-B6E1-C158-0B65-3F0A79FC0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4481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233077-E4C6-CFB1-EFB0-785814A9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0EE48B8-8584-5A6C-7214-DD91475AC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C6484A0-DC34-9D4B-2ED7-51D043BE5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F2F6833-898E-4174-175D-159FA167A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7412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42B30D5-E13E-6A75-00A4-481F085E3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C5DB5DA-DABF-5580-03DA-9C8B4E847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0809F75-713C-7B41-2934-27C9A72E0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8286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C11DAA-3AB5-6902-5653-59EF6BF76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471CA2-DAE7-6F88-9B1A-4B7349C6D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F3F6BC7-7703-7EA3-D2E3-DD670FC2CE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E0F087A-6D1F-220C-0898-80C1D8571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664C2F-DDD1-7C1E-70F8-E498A31F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610A54D-A793-9FEA-9CB2-6CEB01E26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767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7E41EA-8496-B921-E391-1066B1288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BF2FC07-4EF7-6237-0DFF-000F5FD424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476A3EC-C370-DFD9-2AD5-60F2110E66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812FFC7-C410-A6AB-925F-8DC9D9C73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F217BAD-68F4-7BC6-350E-7A01818EC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8678D5-E37E-0CF6-4D36-130E85CD2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9203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B91BA92-2E01-7924-BF7C-30BFC862D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548EBE-3336-7748-D15E-6CFC290ADB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FC3A287-66A1-DCED-0E8F-74B05227E1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80F17-F170-455D-A1C4-93B4618983BA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4EC352-16C7-5FF2-DFCB-4CCFC341E2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E4C80C9-FFE6-C35A-F9AF-7C7B550519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8B130-DEBC-4AEB-B0E3-049FCC17388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8109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vação de Tela 3">
            <a:hlinkClick r:id="" action="ppaction://media"/>
            <a:extLst>
              <a:ext uri="{FF2B5EF4-FFF2-40B4-BE49-F238E27FC236}">
                <a16:creationId xmlns:a16="http://schemas.microsoft.com/office/drawing/2014/main" id="{02541A1C-C344-6180-03B5-7429F8D53E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5950" y="0"/>
            <a:ext cx="1096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636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96"/>
    </mc:Choice>
    <mc:Fallback>
      <p:transition spd="slow" advTm="51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França</dc:creator>
  <cp:lastModifiedBy>Daniel França</cp:lastModifiedBy>
  <cp:revision>1</cp:revision>
  <dcterms:created xsi:type="dcterms:W3CDTF">2022-11-17T19:07:10Z</dcterms:created>
  <dcterms:modified xsi:type="dcterms:W3CDTF">2022-11-17T19:08:47Z</dcterms:modified>
</cp:coreProperties>
</file>

<file path=docProps/thumbnail.jpeg>
</file>